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2" r:id="rId2"/>
  </p:sldMasterIdLst>
  <p:notesMasterIdLst>
    <p:notesMasterId r:id="rId4"/>
  </p:notesMasterIdLst>
  <p:sldIdLst>
    <p:sldId id="294" r:id="rId3"/>
  </p:sldIdLst>
  <p:sldSz cx="12192000" cy="6858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custDataLst>
    <p:tags r:id="rId9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800"/>
    <a:srgbClr val="FBDE3C"/>
    <a:srgbClr val="B93E31"/>
    <a:srgbClr val="980629"/>
    <a:srgbClr val="F49A50"/>
    <a:srgbClr val="2B8099"/>
    <a:srgbClr val="FCC85E"/>
    <a:srgbClr val="A0342A"/>
    <a:srgbClr val="EC6738"/>
    <a:srgbClr val="54A4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25" autoAdjust="0"/>
    <p:restoredTop sz="93250" autoAdjust="0"/>
  </p:normalViewPr>
  <p:slideViewPr>
    <p:cSldViewPr>
      <p:cViewPr varScale="1">
        <p:scale>
          <a:sx n="95" d="100"/>
          <a:sy n="95" d="100"/>
        </p:scale>
        <p:origin x="36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3065D-873F-4A50-9056-64343D86A927}" type="datetimeFigureOut">
              <a:rPr lang="de-DE" smtClean="0"/>
              <a:t>27.12.25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221B5-1B96-4CC5-8195-7578BEF1EE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5244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809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01813" y="1268763"/>
            <a:ext cx="5280587" cy="4753781"/>
          </a:xfrm>
          <a:prstGeom prst="rect">
            <a:avLst/>
          </a:prstGeom>
        </p:spPr>
        <p:txBody>
          <a:bodyPr/>
          <a:lstStyle>
            <a:lvl1pPr marL="0" indent="0" algn="just">
              <a:buFontTx/>
              <a:buNone/>
              <a:defRPr sz="1800"/>
            </a:lvl1pPr>
            <a:lvl2pPr marL="457200" indent="0" algn="just">
              <a:buFontTx/>
              <a:buNone/>
              <a:defRPr sz="1800"/>
            </a:lvl2pPr>
            <a:lvl3pPr marL="914400" indent="0" algn="just">
              <a:buFontTx/>
              <a:buNone/>
              <a:defRPr sz="1800"/>
            </a:lvl3pPr>
            <a:lvl4pPr marL="1371600" indent="0" algn="just">
              <a:buFontTx/>
              <a:buNone/>
              <a:defRPr sz="1800"/>
            </a:lvl4pPr>
            <a:lvl5pPr marL="1828800" indent="0" algn="just">
              <a:buFontTx/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Rechteck 4"/>
          <p:cNvSpPr/>
          <p:nvPr userDrawn="1"/>
        </p:nvSpPr>
        <p:spPr>
          <a:xfrm>
            <a:off x="1" y="0"/>
            <a:ext cx="340659" cy="1196752"/>
          </a:xfrm>
          <a:prstGeom prst="rect">
            <a:avLst/>
          </a:prstGeom>
          <a:solidFill>
            <a:srgbClr val="FBB800"/>
          </a:solidFill>
          <a:ln>
            <a:solidFill>
              <a:srgbClr val="FB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197BF8B7-AAE4-A614-8E0A-58CEEBCFFB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" y="1268763"/>
            <a:ext cx="5391149" cy="252027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311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 userDrawn="1"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6" name="Rechteck 5" title="rot"/>
            <p:cNvSpPr/>
            <p:nvPr/>
          </p:nvSpPr>
          <p:spPr>
            <a:xfrm>
              <a:off x="0" y="0"/>
              <a:ext cx="1524000" cy="6858000"/>
            </a:xfrm>
            <a:prstGeom prst="rect">
              <a:avLst/>
            </a:prstGeom>
            <a:solidFill>
              <a:srgbClr val="A034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7" name="Rechteck 6"/>
            <p:cNvSpPr/>
            <p:nvPr/>
          </p:nvSpPr>
          <p:spPr>
            <a:xfrm>
              <a:off x="1524000" y="0"/>
              <a:ext cx="1524000" cy="6858000"/>
            </a:xfrm>
            <a:prstGeom prst="rect">
              <a:avLst/>
            </a:prstGeom>
            <a:solidFill>
              <a:srgbClr val="EC67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8" name="Rechteck 7"/>
            <p:cNvSpPr/>
            <p:nvPr/>
          </p:nvSpPr>
          <p:spPr>
            <a:xfrm>
              <a:off x="3048000" y="0"/>
              <a:ext cx="1524000" cy="6858000"/>
            </a:xfrm>
            <a:prstGeom prst="rect">
              <a:avLst/>
            </a:prstGeom>
            <a:solidFill>
              <a:srgbClr val="F49A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9" name="Rechteck 8"/>
            <p:cNvSpPr/>
            <p:nvPr/>
          </p:nvSpPr>
          <p:spPr>
            <a:xfrm>
              <a:off x="4572000" y="0"/>
              <a:ext cx="1524000" cy="6858000"/>
            </a:xfrm>
            <a:prstGeom prst="rect">
              <a:avLst/>
            </a:prstGeom>
            <a:solidFill>
              <a:srgbClr val="FCC8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0" name="Rechteck 9"/>
            <p:cNvSpPr/>
            <p:nvPr/>
          </p:nvSpPr>
          <p:spPr>
            <a:xfrm>
              <a:off x="6096000" y="0"/>
              <a:ext cx="1524000" cy="6858000"/>
            </a:xfrm>
            <a:prstGeom prst="rect">
              <a:avLst/>
            </a:prstGeom>
            <a:solidFill>
              <a:srgbClr val="54A4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7620000" y="0"/>
              <a:ext cx="1524000" cy="6858000"/>
            </a:xfrm>
            <a:prstGeom prst="rect">
              <a:avLst/>
            </a:prstGeom>
            <a:solidFill>
              <a:srgbClr val="2B8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</p:grpSp>
      <p:pic>
        <p:nvPicPr>
          <p:cNvPr id="2" name="Picture 4">
            <a:extLst>
              <a:ext uri="{FF2B5EF4-FFF2-40B4-BE49-F238E27FC236}">
                <a16:creationId xmlns:a16="http://schemas.microsoft.com/office/drawing/2014/main" id="{21FF1F50-FD87-9BD2-C74B-5B80028EE2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12062" y="6093298"/>
            <a:ext cx="1804269" cy="51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062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4802FC91-8713-FF18-FD5F-75DE3E48B1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68408" y="6093296"/>
            <a:ext cx="1804269" cy="51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3"/>
    </p:custDataLst>
    <p:extLst>
      <p:ext uri="{BB962C8B-B14F-4D97-AF65-F5344CB8AC3E}">
        <p14:creationId xmlns:p14="http://schemas.microsoft.com/office/powerpoint/2010/main" val="3356644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54FB59F7-991E-27B2-C78D-39219E8A89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12062" y="6093298"/>
            <a:ext cx="1804269" cy="51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41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DACB50-8243-B26E-37B4-605B6F4F4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38FE10-14F1-3A3E-C753-EE76CAB53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1813" y="1196752"/>
            <a:ext cx="5280587" cy="4753781"/>
          </a:xfrm>
        </p:spPr>
        <p:txBody>
          <a:bodyPr/>
          <a:lstStyle/>
          <a:p>
            <a:r>
              <a:rPr lang="de-DE" sz="1600" dirty="0"/>
              <a:t>Hier wäre ein kurzer Bericht über die Aktion oder das Projekt (inkl. Datum) wünschenswert. Insbesondere der Sinn und Zweck des Projektes zur Entwicklung der Schülerinnen und Schüler (</a:t>
            </a:r>
            <a:r>
              <a:rPr lang="de-DE" sz="1600" dirty="0" err="1"/>
              <a:t>SuS</a:t>
            </a:r>
            <a:r>
              <a:rPr lang="de-DE" sz="1600" dirty="0"/>
              <a:t>) sollte enthalten sein. Die erreichten Ergebnisse der Aktion sollten ebenfalls enthalten sein. O-Töne von Schülerinnen und Schüler kommen besonders gut an, sind aber kein muss.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9B826C03-63B5-EAB3-9893-F438E0918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aphicFrame>
        <p:nvGraphicFramePr>
          <p:cNvPr id="5" name="Tabelle 7">
            <a:extLst>
              <a:ext uri="{FF2B5EF4-FFF2-40B4-BE49-F238E27FC236}">
                <a16:creationId xmlns:a16="http://schemas.microsoft.com/office/drawing/2014/main" id="{242812D3-823B-AD45-10EE-C79508DDC8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6194896"/>
              </p:ext>
            </p:extLst>
          </p:nvPr>
        </p:nvGraphicFramePr>
        <p:xfrm>
          <a:off x="609600" y="4068839"/>
          <a:ext cx="5391148" cy="19354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695574">
                  <a:extLst>
                    <a:ext uri="{9D8B030D-6E8A-4147-A177-3AD203B41FA5}">
                      <a16:colId xmlns:a16="http://schemas.microsoft.com/office/drawing/2014/main" val="302842108"/>
                    </a:ext>
                  </a:extLst>
                </a:gridCol>
                <a:gridCol w="2695574">
                  <a:extLst>
                    <a:ext uri="{9D8B030D-6E8A-4147-A177-3AD203B41FA5}">
                      <a16:colId xmlns:a16="http://schemas.microsoft.com/office/drawing/2014/main" val="2463827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b="0" dirty="0"/>
                        <a:t>Förderzweck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/>
                        <a:t>z.B. Sachleistungen, Reisekosten, Übernachtung</a:t>
                      </a:r>
                    </a:p>
                    <a:p>
                      <a:endParaRPr lang="de-DE" sz="1600" b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6825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Fördersumme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in €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9964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Anzahl unterstützte </a:t>
                      </a:r>
                      <a:r>
                        <a:rPr lang="de-DE" sz="1600" dirty="0" err="1"/>
                        <a:t>SuS</a:t>
                      </a:r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z.B. 10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80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Verantwortliche Lehrkraft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Fr./Hr. Musterfrau/-mann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9674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39842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LARISSA" val="3hwBFgeL"/>
  <p:tag name="ARTICULATE_PROJECT_OPEN" val="0"/>
  <p:tag name="ARTICULATE_SLIDE_COUNT" val="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">
  <a:themeElements>
    <a:clrScheme name="G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A0342A"/>
      </a:accent1>
      <a:accent2>
        <a:srgbClr val="EC6738"/>
      </a:accent2>
      <a:accent3>
        <a:srgbClr val="F49A50"/>
      </a:accent3>
      <a:accent4>
        <a:srgbClr val="FCC85E"/>
      </a:accent4>
      <a:accent5>
        <a:srgbClr val="54A46C"/>
      </a:accent5>
      <a:accent6>
        <a:srgbClr val="2B8099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</Words>
  <Application>Microsoft Macintosh PowerPoint</Application>
  <PresentationFormat>Breitbild</PresentationFormat>
  <Paragraphs>9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Larissa</vt:lpstr>
      <vt:lpstr>Benutzerdefiniertes Design</vt:lpstr>
      <vt:lpstr>PowerPoint-Präsentation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Klaus Herufner</dc:creator>
  <cp:lastModifiedBy>F F</cp:lastModifiedBy>
  <cp:revision>161</cp:revision>
  <dcterms:created xsi:type="dcterms:W3CDTF">2014-10-19T17:37:50Z</dcterms:created>
  <dcterms:modified xsi:type="dcterms:W3CDTF">2025-12-27T10:18:07Z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3d538fd-7cd2-4b8b-bd42-f6ee8cc1e568_Enabled">
    <vt:lpwstr>true</vt:lpwstr>
  </property>
  <property fmtid="{D5CDD505-2E9C-101B-9397-08002B2CF9AE}" pid="3" name="MSIP_Label_d3d538fd-7cd2-4b8b-bd42-f6ee8cc1e568_SetDate">
    <vt:lpwstr>2021-06-28T12:35:29Z</vt:lpwstr>
  </property>
  <property fmtid="{D5CDD505-2E9C-101B-9397-08002B2CF9AE}" pid="4" name="MSIP_Label_d3d538fd-7cd2-4b8b-bd42-f6ee8cc1e568_Method">
    <vt:lpwstr>Standard</vt:lpwstr>
  </property>
  <property fmtid="{D5CDD505-2E9C-101B-9397-08002B2CF9AE}" pid="5" name="MSIP_Label_d3d538fd-7cd2-4b8b-bd42-f6ee8cc1e568_Name">
    <vt:lpwstr>d3d538fd-7cd2-4b8b-bd42-f6ee8cc1e568</vt:lpwstr>
  </property>
  <property fmtid="{D5CDD505-2E9C-101B-9397-08002B2CF9AE}" pid="6" name="MSIP_Label_d3d538fd-7cd2-4b8b-bd42-f6ee8cc1e568_SiteId">
    <vt:lpwstr>255bd3b3-8412-4e31-a3ec-56916c7ae8c0</vt:lpwstr>
  </property>
  <property fmtid="{D5CDD505-2E9C-101B-9397-08002B2CF9AE}" pid="7" name="MSIP_Label_d3d538fd-7cd2-4b8b-bd42-f6ee8cc1e568_ActionId">
    <vt:lpwstr>24936fa3-81ff-4283-b888-ba644df2e1d2</vt:lpwstr>
  </property>
  <property fmtid="{D5CDD505-2E9C-101B-9397-08002B2CF9AE}" pid="8" name="MSIP_Label_d3d538fd-7cd2-4b8b-bd42-f6ee8cc1e568_ContentBits">
    <vt:lpwstr>0</vt:lpwstr>
  </property>
  <property fmtid="{D5CDD505-2E9C-101B-9397-08002B2CF9AE}" pid="9" name="ArticulateGUID">
    <vt:lpwstr>333637F8-C203-4473-90FA-417D5A464313</vt:lpwstr>
  </property>
  <property fmtid="{D5CDD505-2E9C-101B-9397-08002B2CF9AE}" pid="10" name="ArticulatePath">
    <vt:lpwstr>Mitgliederversammlung_2021 - Kopie</vt:lpwstr>
  </property>
</Properties>
</file>